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3" r:id="rId6"/>
    <p:sldId id="271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09" autoAdjust="0"/>
    <p:restoredTop sz="94660"/>
  </p:normalViewPr>
  <p:slideViewPr>
    <p:cSldViewPr>
      <p:cViewPr varScale="1">
        <p:scale>
          <a:sx n="72" d="100"/>
          <a:sy n="7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5B21CA-A2A8-4066-919D-24B1D901782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7BA2C8-2963-45AE-A314-FE4D396A2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87482"/>
            <a:ext cx="8229600" cy="34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42976" y="135729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Драконоподобный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робот на гусеницах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2500306"/>
            <a:ext cx="2558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Филатов Иван</a:t>
            </a:r>
          </a:p>
          <a:p>
            <a:r>
              <a:rPr lang="ru-RU" dirty="0" smtClean="0"/>
              <a:t>Учащийся 5 класса Г</a:t>
            </a:r>
          </a:p>
          <a:p>
            <a:r>
              <a:rPr lang="ru-RU" dirty="0" smtClean="0"/>
              <a:t>МБОУ СОШ №47 г. Читы</a:t>
            </a:r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Михайлов Е.И., учитель </a:t>
            </a:r>
          </a:p>
          <a:p>
            <a:r>
              <a:rPr lang="ru-RU" dirty="0" smtClean="0"/>
              <a:t>Информатики и физики </a:t>
            </a:r>
          </a:p>
          <a:p>
            <a:r>
              <a:rPr lang="ru-RU" dirty="0" smtClean="0"/>
              <a:t>МБОУ СОШ №47 г.Читы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Применение роботов на гусеничном ходу</a:t>
            </a:r>
            <a:endParaRPr lang="ru-RU" sz="2000" b="1" dirty="0"/>
          </a:p>
        </p:txBody>
      </p:sp>
      <p:pic>
        <p:nvPicPr>
          <p:cNvPr id="5122" name="Picture 2" descr="C:\Users\Алексей\Desktop\ТМ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214686"/>
            <a:ext cx="5286412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857364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Вездеход-ТМ3 – проведение аудио-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видеоразведки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условиях слабопересечённой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естности, городской инфраструктуры, в помещениях, осмотр днищ салонов,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агажных отделений, доставка, установка и приведение в действие разрушителей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взрывоопасных устройств при любой освещённости.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3214686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 40 кг,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правление по радио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600 м,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75 минут работы без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одзарядки,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скорость передвижения 1 м/сек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Применение роботов на гусеничном ходу</a:t>
            </a:r>
            <a:endParaRPr lang="ru-RU" sz="2000" b="1" dirty="0"/>
          </a:p>
        </p:txBody>
      </p:sp>
      <p:pic>
        <p:nvPicPr>
          <p:cNvPr id="6146" name="Picture 2" descr="C:\Users\Алексей\Desktop\Марс а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3182"/>
            <a:ext cx="5614998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78592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МАРС  А-800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Робомул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(Россия) – мобильная автономная робототехническая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Система, предназначена для использования в войсках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3000372"/>
            <a:ext cx="2563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-доставка боеприпасов </a:t>
            </a:r>
          </a:p>
          <a:p>
            <a:r>
              <a:rPr lang="ru-RU" dirty="0"/>
              <a:t>н</a:t>
            </a:r>
            <a:r>
              <a:rPr lang="ru-RU" dirty="0" smtClean="0"/>
              <a:t>а поле боя</a:t>
            </a:r>
          </a:p>
          <a:p>
            <a:r>
              <a:rPr lang="ru-RU" dirty="0" smtClean="0"/>
              <a:t>-эвакуация раненых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ойцов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Применение роботов на гусеничном ходу</a:t>
            </a:r>
            <a:endParaRPr lang="ru-RU" sz="2000" b="1" dirty="0"/>
          </a:p>
        </p:txBody>
      </p:sp>
      <p:pic>
        <p:nvPicPr>
          <p:cNvPr id="7170" name="Picture 2" descr="C:\Users\Алексей\Desktop\минирекс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61705"/>
            <a:ext cx="8229600" cy="44522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1857364"/>
            <a:ext cx="823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RS1F3 Mini Rex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роботизированный мобильный стрелковый комплекс, вес 35 кг,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омещается в ранец, может переносится расчётом из 2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Практическая часть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Конструирование роботов – это не просто чёткая сборка по инструкции, но и представление, каким будет робот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проекта я придумал и собрал робота по имени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Драконоподобный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 на гусеницах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занятиях по робототехнике мы работаем с конструктором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Minlstorms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EV3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8194" name="Picture 2" descr="C:\Users\Алексей\Desktop\P1011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5786478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Практическая часть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9218" name="Picture 2" descr="C:\Users\Алексей\Desktop\2017-12-21 21-33-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774825"/>
            <a:ext cx="3071834" cy="462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Алексей\Desktop\2017-12-21 21-34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378621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Практическая часть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42" name="Picture 2" descr="C:\Users\Алексей\Desktop\2017-12-21 21-34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9329" y="1774825"/>
            <a:ext cx="8225341" cy="462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Практическая часть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1266" name="Picture 2" descr="C:\Users\Алексей\Desktop\2017-12-21 21-34-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9124" y="1774825"/>
            <a:ext cx="4143404" cy="4625975"/>
          </a:xfrm>
          <a:prstGeom prst="rect">
            <a:avLst/>
          </a:prstGeom>
          <a:noFill/>
        </p:spPr>
      </p:pic>
      <p:pic>
        <p:nvPicPr>
          <p:cNvPr id="11267" name="Picture 3" descr="C:\Users\Алексей\Desktop\2017-12-21 21-34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643050"/>
            <a:ext cx="407196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b="1" dirty="0" smtClean="0"/>
              <a:t>З</a:t>
            </a:r>
            <a:r>
              <a:rPr lang="ru-RU" sz="2000" dirty="0" smtClean="0"/>
              <a:t>аключение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Робототехника применяется во всех областях знаний и профессиях: в промышленности, в медицин, на войне, в космосе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моих исследований я хотел показать, что изготовление робота – интересный, увлекательный и познавательный  процесс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робототехникой развивает навыки информатики, математики, технологии, физики, умение объёмно видеть предмет и творческие способности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 «Робототехника» в школе очень полезен, ведь за инженерами, программистами, технологами будущее нашей страны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хочу, чтобы моё увлечение стало моей профессией, но если я не стану конструктором, мои навыки пригодятся мне в дальнейшем в учёбе, и в работе.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2290" name="Picture 2" descr="C:\Users\Алексей\Desktop\роб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28750" y="2087562"/>
            <a:ext cx="6286500" cy="4000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928802"/>
            <a:ext cx="7786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 «Шаг в будущее»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43380"/>
            <a:ext cx="41862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157161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аннотация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000240"/>
            <a:ext cx="6796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Гусеничный мобильный робот – частный случай колесного робота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произвольным независимым управлением поворотом каждого ко-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еса влево или вправо.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3143248"/>
            <a:ext cx="67368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Гусеницы обладают более высокой проходимостью, чем колёса.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препятствий, по которым легко пройдет гусеничный робот,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не сможет пройти колёсный робот: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- очень мягкий грунт, песок, глубокая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грязь, рыхлый снег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препятствия, которые могут застрять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между колёсами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трещины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41862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8276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Предмет исследования: модель </a:t>
            </a:r>
            <a:r>
              <a:rPr lang="ru-RU" sz="1800" dirty="0" err="1" smtClean="0"/>
              <a:t>драконоподобоного</a:t>
            </a:r>
            <a:r>
              <a:rPr lang="ru-RU" sz="1800" dirty="0" smtClean="0"/>
              <a:t> робота на гусеничной базе с функцией захвата на основе </a:t>
            </a:r>
            <a:r>
              <a:rPr lang="en-US" sz="1800" dirty="0" smtClean="0"/>
              <a:t>LEGO MINDSTORMS Education EV</a:t>
            </a:r>
            <a:r>
              <a:rPr lang="ru-RU" sz="1800" dirty="0" smtClean="0"/>
              <a:t>З</a:t>
            </a:r>
          </a:p>
          <a:p>
            <a:r>
              <a:rPr lang="ru-RU" sz="1800" dirty="0" smtClean="0"/>
              <a:t>Методы исследования:</a:t>
            </a:r>
          </a:p>
          <a:p>
            <a:pPr>
              <a:buNone/>
            </a:pPr>
            <a:r>
              <a:rPr lang="ru-RU" sz="1800" dirty="0" smtClean="0"/>
              <a:t>             - исследование робототехнических систем на основе шагающего принципа перемещения модели;</a:t>
            </a:r>
          </a:p>
          <a:p>
            <a:pPr>
              <a:buNone/>
            </a:pPr>
            <a:r>
              <a:rPr lang="ru-RU" sz="1800" dirty="0" smtClean="0"/>
              <a:t>             - обобщение полеченных данных;</a:t>
            </a:r>
          </a:p>
          <a:p>
            <a:pPr>
              <a:buNone/>
            </a:pPr>
            <a:r>
              <a:rPr lang="ru-RU" sz="1800" dirty="0" smtClean="0"/>
              <a:t>             - экспериментальные исследования </a:t>
            </a:r>
            <a:r>
              <a:rPr lang="ru-RU" sz="1800" dirty="0" err="1" smtClean="0"/>
              <a:t>драконоподобного</a:t>
            </a:r>
            <a:r>
              <a:rPr lang="ru-RU" sz="1800" dirty="0" smtClean="0"/>
              <a:t> робота на гусеничной базе с функцией захвата на основе </a:t>
            </a:r>
            <a:r>
              <a:rPr lang="en-US" sz="1800" dirty="0" smtClean="0"/>
              <a:t>LEGO MINDSTORMS Education EV</a:t>
            </a:r>
            <a:r>
              <a:rPr lang="ru-RU" sz="1800" dirty="0" smtClean="0"/>
              <a:t>З;</a:t>
            </a:r>
          </a:p>
          <a:p>
            <a:pPr>
              <a:buNone/>
            </a:pPr>
            <a:r>
              <a:rPr lang="ru-RU" sz="1800" dirty="0" smtClean="0"/>
              <a:t>             - апробация программного обеспечения для модели </a:t>
            </a:r>
            <a:r>
              <a:rPr lang="ru-RU" sz="1800" dirty="0" err="1" smtClean="0"/>
              <a:t>драконоподобоного</a:t>
            </a:r>
            <a:r>
              <a:rPr lang="ru-RU" sz="1800" dirty="0" smtClean="0"/>
              <a:t> робота на гусеничной базе с функцией захвата на основе </a:t>
            </a:r>
            <a:r>
              <a:rPr lang="en-US" sz="1800" dirty="0" smtClean="0"/>
              <a:t>LEGO MINDSTORMS Education EV</a:t>
            </a:r>
            <a:r>
              <a:rPr lang="ru-RU" sz="1800" dirty="0" smtClean="0"/>
              <a:t>З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</a:t>
            </a:r>
            <a:endParaRPr lang="ru-RU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929198"/>
            <a:ext cx="35719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Гипотеза: в основе рабочей гипотезы лежит предположение  о том, что </a:t>
            </a:r>
            <a:r>
              <a:rPr lang="ru-RU" sz="1800" dirty="0" err="1" smtClean="0"/>
              <a:t>драконоподобный</a:t>
            </a:r>
            <a:r>
              <a:rPr lang="ru-RU" sz="1800" dirty="0" smtClean="0"/>
              <a:t> робот на гусеничной базе с функцией захвата на основе </a:t>
            </a:r>
            <a:r>
              <a:rPr lang="en-US" sz="1800" dirty="0" smtClean="0"/>
              <a:t>LEGO MINDSTORMS Education EV</a:t>
            </a:r>
            <a:r>
              <a:rPr lang="ru-RU" sz="1800" dirty="0" smtClean="0"/>
              <a:t>З может использоваться как средство сбора и получения информации</a:t>
            </a:r>
          </a:p>
          <a:p>
            <a:r>
              <a:rPr lang="ru-RU" sz="1800" dirty="0" smtClean="0"/>
              <a:t>Научная новизна: рассмотрены варианты использования </a:t>
            </a:r>
            <a:r>
              <a:rPr lang="ru-RU" sz="1800" dirty="0" err="1" smtClean="0"/>
              <a:t>драконоподобного</a:t>
            </a:r>
            <a:r>
              <a:rPr lang="ru-RU" sz="1800" dirty="0" smtClean="0"/>
              <a:t> робота на гусеничной базе с функцией захвата на основе </a:t>
            </a:r>
            <a:r>
              <a:rPr lang="en-US" sz="1800" dirty="0" smtClean="0"/>
              <a:t>LEGO MINDSTORMS Education EV</a:t>
            </a:r>
            <a:r>
              <a:rPr lang="ru-RU" sz="1800" dirty="0" smtClean="0"/>
              <a:t>З как средство сбора и получения информации</a:t>
            </a:r>
          </a:p>
          <a:p>
            <a:r>
              <a:rPr lang="ru-RU" sz="1800" dirty="0" smtClean="0"/>
              <a:t>Практическая значимость: определяется возможностью использования </a:t>
            </a:r>
            <a:r>
              <a:rPr lang="ru-RU" sz="1800" dirty="0" err="1" smtClean="0"/>
              <a:t>драконоподобного</a:t>
            </a:r>
            <a:r>
              <a:rPr lang="ru-RU" sz="1800" dirty="0" smtClean="0"/>
              <a:t> робота на гусеничной базе с функцией захвата на основе </a:t>
            </a:r>
            <a:r>
              <a:rPr lang="en-US" sz="1800" dirty="0" smtClean="0"/>
              <a:t>LEGO MINDSTORMS Education EV</a:t>
            </a:r>
            <a:r>
              <a:rPr lang="ru-RU" sz="1800" dirty="0" smtClean="0"/>
              <a:t>З как средство сбора и получения информации, при исследовании космоса, труднодоступных мест на Земле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929198"/>
            <a:ext cx="35719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endParaRPr lang="ru-RU" sz="2000" b="1" dirty="0"/>
          </a:p>
        </p:txBody>
      </p:sp>
      <p:pic>
        <p:nvPicPr>
          <p:cNvPr id="13314" name="Picture 2" descr="C:\Users\Алексей\Desktop\ffd2a7e20f2cc02bb56230a1b9b6cf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328" y="2441892"/>
            <a:ext cx="5419344" cy="3291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785926"/>
            <a:ext cx="841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Совершенных роботов все-таки не бывает. Этим они похожи на людей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машин на гусеничном ходу: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транспортные средства на гусеничном ходу гораздо медленнее, чем колёсные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-имеют более сложную конструкцию, что обуславливает и повышенную стоимость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структура гусениц требует для приведения в действие более мощных двигателей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гусеничные машины имеют гораздо больший вес, по сравнению с колёсными из-за конструкции гусениц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ремонт и техническое обслуживание гусеничных машин требует высоких затрат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почему же именно гусеничный ход применяется на производстве, строительстве и используется военными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О</a:t>
            </a:r>
            <a:r>
              <a:rPr lang="ru-RU" sz="2000" b="1" dirty="0" smtClean="0"/>
              <a:t>сновная часть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Главное преимущество гусеничных машин – феноменальная проходимость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 способны добраться туда, куда колёсной технике попасть нет ни единого шанса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Гусеницы способны проехать по неустойчивым поверхностям, таким как снег, грязь, рыхлый песок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возможно благодаря тому, что дорожки траков распределяют вес машины на значительно большей площади, чем окружность колеса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результате давление на единицу площади гусеничного транспорта в разы меньше, чем колёсного при одинаковом весе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Трек гусеничного транспорта снабжён балансиром,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амортизатороми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грунтозацепами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Они обеспечивают лучшее сцепление с поверхностью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Все эти конструктивные особенности гусеничного хода позволяют работать в труднодоступных, недоступных для другой техники местах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Применение роботов на гусеничном ходу</a:t>
            </a:r>
            <a:endParaRPr lang="ru-RU" sz="2000" b="1" dirty="0"/>
          </a:p>
        </p:txBody>
      </p:sp>
      <p:pic>
        <p:nvPicPr>
          <p:cNvPr id="3074" name="Picture 2" descr="C:\Users\Алексей\Desktop\hIpuXaoxZ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5214974" cy="3857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928802"/>
            <a:ext cx="769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Арбалет-ДМ (Россия) – боевой телеуправляемый комплекс (робот-пулемёт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7885" y="2857496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Пулемёт Калашникова ПКМ, 75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патронов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дистанционное управление с дальностью действия до 2,5км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дальность прицельной стрельбы до 2 км днём, до 1 км ночью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видеокамера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Научно-практическая конференция«Шаг в будущее»</a:t>
            </a:r>
            <a:br>
              <a:rPr lang="ru-RU" sz="2000" b="1" dirty="0" smtClean="0"/>
            </a:br>
            <a:r>
              <a:rPr lang="ru-RU" sz="2000" dirty="0" smtClean="0"/>
              <a:t>Применение роботов на гусеничном ходу</a:t>
            </a:r>
            <a:endParaRPr lang="ru-RU" sz="2000" b="1" dirty="0"/>
          </a:p>
        </p:txBody>
      </p:sp>
      <p:pic>
        <p:nvPicPr>
          <p:cNvPr id="4098" name="Picture 2" descr="C:\Users\Алексей\Desktop\doc6oktfbnjc95rxna63cs_800_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000792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857364"/>
            <a:ext cx="718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Варан (Россия) – гусеничный мобильный робот для выявления, обезвреживания и уничтожения взрывных устройств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257</TotalTime>
  <Words>900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Модульная</vt:lpstr>
      <vt:lpstr>Научно-практическая конференция«Шаг в будущее»</vt:lpstr>
      <vt:lpstr>Научно-практическая конференция «Шаг в будущее»</vt:lpstr>
      <vt:lpstr>Научно-практическая конференция«Шаг в будущее»</vt:lpstr>
      <vt:lpstr>Научно-практическая конференция«Шаг в будущее»</vt:lpstr>
      <vt:lpstr>Научно-практическая конференция«Шаг в будущее»</vt:lpstr>
      <vt:lpstr>Научно-практическая конференция«Шаг в будущее» Основная часть</vt:lpstr>
      <vt:lpstr>Научно-практическая конференция«Шаг в будущее»</vt:lpstr>
      <vt:lpstr>Научно-практическая конференция«Шаг в будущее» Применение роботов на гусеничном ходу</vt:lpstr>
      <vt:lpstr>Научно-практическая конференция«Шаг в будущее» Применение роботов на гусеничном ходу</vt:lpstr>
      <vt:lpstr>Научно-практическая конференция«Шаг в будущее» Применение роботов на гусеничном ходу</vt:lpstr>
      <vt:lpstr>Научно-практическая конференция«Шаг в будущее» Применение роботов на гусеничном ходу</vt:lpstr>
      <vt:lpstr>Научно-практическая конференция«Шаг в будущее» Применение роботов на гусеничном ходу</vt:lpstr>
      <vt:lpstr>Научно-практическая конференция«Шаг в будущее» Практическая часть </vt:lpstr>
      <vt:lpstr>Научно-практическая конференция«Шаг в будущее» Практическая часть </vt:lpstr>
      <vt:lpstr>Научно-практическая конференция«Шаг в будущее» Практическая часть </vt:lpstr>
      <vt:lpstr>Научно-практическая конференция«Шаг в будущее» Практическая часть </vt:lpstr>
      <vt:lpstr>Научно-практическая конференция«Шаг в будущее» Заключение  </vt:lpstr>
      <vt:lpstr>Научно-практическая конференция«Шаг в будущее»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«Шаг в будущее»</dc:title>
  <dc:creator>fdfg</dc:creator>
  <cp:lastModifiedBy>fdfg</cp:lastModifiedBy>
  <cp:revision>41</cp:revision>
  <dcterms:created xsi:type="dcterms:W3CDTF">2017-12-21T09:41:10Z</dcterms:created>
  <dcterms:modified xsi:type="dcterms:W3CDTF">2017-12-21T14:02:04Z</dcterms:modified>
</cp:coreProperties>
</file>